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D60AB-A52F-40B8-A5B3-3A40471F72CA}" type="datetimeFigureOut">
              <a:rPr lang="zh-TW" altLang="en-US" smtClean="0"/>
              <a:t>2020/3/27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2AD44-6F6B-46B7-9100-72FFC06CA7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4605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D60AB-A52F-40B8-A5B3-3A40471F72CA}" type="datetimeFigureOut">
              <a:rPr lang="zh-TW" altLang="en-US" smtClean="0"/>
              <a:t>2020/3/27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2AD44-6F6B-46B7-9100-72FFC06CA7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8479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D60AB-A52F-40B8-A5B3-3A40471F72CA}" type="datetimeFigureOut">
              <a:rPr lang="zh-TW" altLang="en-US" smtClean="0"/>
              <a:t>2020/3/27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2AD44-6F6B-46B7-9100-72FFC06CA7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516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D60AB-A52F-40B8-A5B3-3A40471F72CA}" type="datetimeFigureOut">
              <a:rPr lang="zh-TW" altLang="en-US" smtClean="0"/>
              <a:t>2020/3/27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2AD44-6F6B-46B7-9100-72FFC06CA7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5690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D60AB-A52F-40B8-A5B3-3A40471F72CA}" type="datetimeFigureOut">
              <a:rPr lang="zh-TW" altLang="en-US" smtClean="0"/>
              <a:t>2020/3/27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2AD44-6F6B-46B7-9100-72FFC06CA7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319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D60AB-A52F-40B8-A5B3-3A40471F72CA}" type="datetimeFigureOut">
              <a:rPr lang="zh-TW" altLang="en-US" smtClean="0"/>
              <a:t>2020/3/27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2AD44-6F6B-46B7-9100-72FFC06CA7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2693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D60AB-A52F-40B8-A5B3-3A40471F72CA}" type="datetimeFigureOut">
              <a:rPr lang="zh-TW" altLang="en-US" smtClean="0"/>
              <a:t>2020/3/27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2AD44-6F6B-46B7-9100-72FFC06CA7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505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D60AB-A52F-40B8-A5B3-3A40471F72CA}" type="datetimeFigureOut">
              <a:rPr lang="zh-TW" altLang="en-US" smtClean="0"/>
              <a:t>2020/3/27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2AD44-6F6B-46B7-9100-72FFC06CA7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0483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D60AB-A52F-40B8-A5B3-3A40471F72CA}" type="datetimeFigureOut">
              <a:rPr lang="zh-TW" altLang="en-US" smtClean="0"/>
              <a:t>2020/3/27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2AD44-6F6B-46B7-9100-72FFC06CA7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9112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D60AB-A52F-40B8-A5B3-3A40471F72CA}" type="datetimeFigureOut">
              <a:rPr lang="zh-TW" altLang="en-US" smtClean="0"/>
              <a:t>2020/3/27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2AD44-6F6B-46B7-9100-72FFC06CA7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9393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D60AB-A52F-40B8-A5B3-3A40471F72CA}" type="datetimeFigureOut">
              <a:rPr lang="zh-TW" altLang="en-US" smtClean="0"/>
              <a:t>2020/3/27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2AD44-6F6B-46B7-9100-72FFC06CA7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2865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D60AB-A52F-40B8-A5B3-3A40471F72CA}" type="datetimeFigureOut">
              <a:rPr lang="zh-TW" altLang="en-US" smtClean="0"/>
              <a:t>2020/3/27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2AD44-6F6B-46B7-9100-72FFC06CA7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121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950491" y="-1426491"/>
            <a:ext cx="6858000" cy="971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130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967404" y="-1426492"/>
            <a:ext cx="6858002" cy="9710985"/>
          </a:xfrm>
        </p:spPr>
      </p:pic>
    </p:spTree>
    <p:extLst>
      <p:ext uri="{BB962C8B-B14F-4D97-AF65-F5344CB8AC3E}">
        <p14:creationId xmlns:p14="http://schemas.microsoft.com/office/powerpoint/2010/main" val="714860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98491" y="-1425289"/>
            <a:ext cx="6852224" cy="9702803"/>
          </a:xfrm>
        </p:spPr>
      </p:pic>
    </p:spTree>
    <p:extLst>
      <p:ext uri="{BB962C8B-B14F-4D97-AF65-F5344CB8AC3E}">
        <p14:creationId xmlns:p14="http://schemas.microsoft.com/office/powerpoint/2010/main" val="2582054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42981" y="-1436483"/>
            <a:ext cx="6906037" cy="9779003"/>
          </a:xfrm>
        </p:spPr>
      </p:pic>
    </p:spTree>
    <p:extLst>
      <p:ext uri="{BB962C8B-B14F-4D97-AF65-F5344CB8AC3E}">
        <p14:creationId xmlns:p14="http://schemas.microsoft.com/office/powerpoint/2010/main" val="3040587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47378" y="-1430267"/>
            <a:ext cx="6876155" cy="9736690"/>
          </a:xfrm>
        </p:spPr>
      </p:pic>
    </p:spTree>
    <p:extLst>
      <p:ext uri="{BB962C8B-B14F-4D97-AF65-F5344CB8AC3E}">
        <p14:creationId xmlns:p14="http://schemas.microsoft.com/office/powerpoint/2010/main" val="3120467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07587" y="-1419074"/>
            <a:ext cx="6822341" cy="9660489"/>
          </a:xfrm>
        </p:spPr>
      </p:pic>
    </p:spTree>
    <p:extLst>
      <p:ext uri="{BB962C8B-B14F-4D97-AF65-F5344CB8AC3E}">
        <p14:creationId xmlns:p14="http://schemas.microsoft.com/office/powerpoint/2010/main" val="3999859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956512" y="-1424046"/>
            <a:ext cx="6846244" cy="9694336"/>
          </a:xfrm>
        </p:spPr>
      </p:pic>
    </p:spTree>
    <p:extLst>
      <p:ext uri="{BB962C8B-B14F-4D97-AF65-F5344CB8AC3E}">
        <p14:creationId xmlns:p14="http://schemas.microsoft.com/office/powerpoint/2010/main" val="2233768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772954" y="-1435242"/>
            <a:ext cx="6900073" cy="9770557"/>
          </a:xfrm>
        </p:spPr>
      </p:pic>
    </p:spTree>
    <p:extLst>
      <p:ext uri="{BB962C8B-B14F-4D97-AF65-F5344CB8AC3E}">
        <p14:creationId xmlns:p14="http://schemas.microsoft.com/office/powerpoint/2010/main" val="1365450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798072" y="-1426491"/>
            <a:ext cx="6858003" cy="9710986"/>
          </a:xfrm>
        </p:spPr>
      </p:pic>
    </p:spTree>
    <p:extLst>
      <p:ext uri="{BB962C8B-B14F-4D97-AF65-F5344CB8AC3E}">
        <p14:creationId xmlns:p14="http://schemas.microsoft.com/office/powerpoint/2010/main" val="339851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6999" y="-1426491"/>
            <a:ext cx="6858002" cy="9710985"/>
          </a:xfrm>
        </p:spPr>
      </p:pic>
    </p:spTree>
    <p:extLst>
      <p:ext uri="{BB962C8B-B14F-4D97-AF65-F5344CB8AC3E}">
        <p14:creationId xmlns:p14="http://schemas.microsoft.com/office/powerpoint/2010/main" val="3513316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0</Words>
  <Application>Microsoft Office PowerPoint</Application>
  <PresentationFormat>寬螢幕</PresentationFormat>
  <Paragraphs>0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5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宥萱 劉</dc:creator>
  <cp:lastModifiedBy>宥萱 劉</cp:lastModifiedBy>
  <cp:revision>3</cp:revision>
  <dcterms:created xsi:type="dcterms:W3CDTF">2020-03-27T03:51:14Z</dcterms:created>
  <dcterms:modified xsi:type="dcterms:W3CDTF">2020-03-27T05:35:03Z</dcterms:modified>
</cp:coreProperties>
</file>